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42348150" cy="298211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>
        <p:scale>
          <a:sx n="25" d="100"/>
          <a:sy n="25" d="100"/>
        </p:scale>
        <p:origin x="2184" y="-10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1317853" y="40326528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650260" y="40326528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1317853" y="38786244"/>
            <a:ext cx="10226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Schauer 			    Konrad</a:t>
            </a:r>
          </a:p>
          <a:p>
            <a:r>
              <a:rPr lang="de-AT" sz="4400" dirty="0">
                <a:solidFill>
                  <a:schemeClr val="bg1"/>
                </a:solidFill>
              </a:rPr>
              <a:t>Alexander	     	    Jonas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FF4452-738A-F75A-CAB9-5E1A7D921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31813" y="4768753"/>
            <a:ext cx="61235783" cy="33495974"/>
          </a:xfrm>
          <a:prstGeom prst="rect">
            <a:avLst/>
          </a:prstGeom>
        </p:spPr>
      </p:pic>
      <p:pic>
        <p:nvPicPr>
          <p:cNvPr id="15" name="Grafik 14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4580FDB9-3C98-53D5-71D5-D951B715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626" y="31688026"/>
            <a:ext cx="10798397" cy="71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B692F0-7C10-53D2-8241-9099F5CFC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9838" y="-15498656"/>
            <a:ext cx="94719676" cy="54013894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8468" y="11163993"/>
            <a:ext cx="13719006" cy="7724929"/>
          </a:xfrm>
          <a:prstGeom prst="bentConnector3">
            <a:avLst>
              <a:gd name="adj1" fmla="val 100312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633884" y="27567752"/>
            <a:ext cx="10562738" cy="6745050"/>
          </a:xfrm>
          <a:prstGeom prst="bentConnector3">
            <a:avLst>
              <a:gd name="adj1" fmla="val 56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3391535" y="25327223"/>
            <a:ext cx="7222489" cy="894420"/>
          </a:xfrm>
          <a:prstGeom prst="bentConnector3">
            <a:avLst>
              <a:gd name="adj1" fmla="val 703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5770227" y="13861662"/>
            <a:ext cx="4797437" cy="3616679"/>
          </a:xfrm>
          <a:prstGeom prst="bentConnector3">
            <a:avLst>
              <a:gd name="adj1" fmla="val -1130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380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380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34185" r="39148" b="9799"/>
          <a:stretch/>
        </p:blipFill>
        <p:spPr>
          <a:xfrm>
            <a:off x="17352763" y="5575422"/>
            <a:ext cx="7329714" cy="5590973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680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113</Words>
  <Application>Microsoft Office PowerPoint</Application>
  <PresentationFormat>Benutzerdefiniert</PresentationFormat>
  <Paragraphs>37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Jonas Konrad</cp:lastModifiedBy>
  <cp:revision>41</cp:revision>
  <cp:lastPrinted>2022-12-03T18:49:40Z</cp:lastPrinted>
  <dcterms:created xsi:type="dcterms:W3CDTF">2022-11-03T10:10:49Z</dcterms:created>
  <dcterms:modified xsi:type="dcterms:W3CDTF">2022-12-06T15:10:58Z</dcterms:modified>
</cp:coreProperties>
</file>